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68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1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0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1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49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55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74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79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86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1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5CB9B-7012-490A-ABEB-C78860D573C4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4ADD-6A37-418B-B7C6-4B0D7E9C8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48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第2回阪急ケーキショー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1710"/>
            <a:ext cx="8532440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220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2019-10-22T05:13:37Z</dcterms:created>
  <dcterms:modified xsi:type="dcterms:W3CDTF">2019-10-22T05:14:50Z</dcterms:modified>
</cp:coreProperties>
</file>